
<file path=[Content_Types].xml><?xml version="1.0" encoding="utf-8"?>
<Types xmlns="http://schemas.openxmlformats.org/package/2006/content-types">
  <Default ContentType="application/x-fontdata" Extension="fntdata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Flavors"/>
      <p:regular r:id="rId16"/>
    </p:embeddedFont>
    <p:embeddedFont>
      <p:font typeface="Gochi Hand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chiHand-regular.fntdata"/><Relationship Id="rId16" Type="http://schemas.openxmlformats.org/officeDocument/2006/relationships/font" Target="fonts/Flavor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26e1493d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26e1493d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626e1493d5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626e1493d5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2753e892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2753e892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26e1493d5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26e1493d5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26e1493d5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26e1493d5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285e431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285e431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26e1493d5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26e1493d5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26e1493d5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26e1493d5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26e1493d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26e1493d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drive.google.com/file/d/1eVC9-uFjoXDoGnOR81hK5zZ2Z0LK3ZwO/view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7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6DAJHN08j58jS-bfBgWJ8TxMuNR5oHf6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Flavors"/>
                <a:ea typeface="Flavors"/>
                <a:cs typeface="Flavors"/>
                <a:sym typeface="Flavors"/>
              </a:rPr>
              <a:t>Necro </a:t>
            </a:r>
            <a:r>
              <a:rPr lang="en" sz="6000">
                <a:latin typeface="Flavors"/>
                <a:ea typeface="Flavors"/>
                <a:cs typeface="Flavors"/>
                <a:sym typeface="Flavors"/>
              </a:rPr>
              <a:t>Nursery</a:t>
            </a:r>
            <a:endParaRPr sz="6000">
              <a:latin typeface="Flavors"/>
              <a:ea typeface="Flavors"/>
              <a:cs typeface="Flavors"/>
              <a:sym typeface="Flavor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Gochi Hand"/>
                <a:ea typeface="Gochi Hand"/>
                <a:cs typeface="Gochi Hand"/>
                <a:sym typeface="Gochi Hand"/>
              </a:rPr>
              <a:t>Team Abra-cadaver</a:t>
            </a:r>
            <a:endParaRPr sz="3400">
              <a:latin typeface="Gochi Hand"/>
              <a:ea typeface="Gochi Hand"/>
              <a:cs typeface="Gochi Hand"/>
              <a:sym typeface="Gochi Hand"/>
            </a:endParaRPr>
          </a:p>
        </p:txBody>
      </p:sp>
      <p:pic>
        <p:nvPicPr>
          <p:cNvPr id="56" name="Google Shape;56;p13" title="GraveyardTheme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900" y="72450"/>
            <a:ext cx="4572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40550" y="529650"/>
            <a:ext cx="1291753" cy="1523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/>
        </p:nvSpPr>
        <p:spPr>
          <a:xfrm>
            <a:off x="493400" y="358850"/>
            <a:ext cx="7864800" cy="9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Flavors"/>
                <a:ea typeface="Flavors"/>
                <a:cs typeface="Flavors"/>
                <a:sym typeface="Flavors"/>
              </a:rPr>
              <a:t>Questions?</a:t>
            </a:r>
            <a:endParaRPr sz="6000">
              <a:solidFill>
                <a:srgbClr val="FFFFFF"/>
              </a:solidFill>
              <a:latin typeface="Flavors"/>
              <a:ea typeface="Flavors"/>
              <a:cs typeface="Flavors"/>
              <a:sym typeface="Flavors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4801" y="535350"/>
            <a:ext cx="2546450" cy="438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475" y="1505575"/>
            <a:ext cx="3824851" cy="300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Flavors"/>
                <a:ea typeface="Flavors"/>
                <a:cs typeface="Flavors"/>
                <a:sym typeface="Flavors"/>
              </a:rPr>
              <a:t>Narrative</a:t>
            </a:r>
            <a:endParaRPr sz="3000">
              <a:latin typeface="Flavors"/>
              <a:ea typeface="Flavors"/>
              <a:cs typeface="Flavors"/>
              <a:sym typeface="Flavors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759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Resource Categories 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Monster ideas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Brainstormed minigames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Gochi Hand"/>
              <a:buChar char="○"/>
            </a:pPr>
            <a:r>
              <a:rPr lang="en" sz="1800">
                <a:latin typeface="Gochi Hand"/>
                <a:ea typeface="Gochi Hand"/>
                <a:cs typeface="Gochi Hand"/>
                <a:sym typeface="Gochi Hand"/>
              </a:rPr>
              <a:t>Butcher Shop</a:t>
            </a:r>
            <a:endParaRPr sz="1800">
              <a:latin typeface="Gochi Hand"/>
              <a:ea typeface="Gochi Hand"/>
              <a:cs typeface="Gochi Hand"/>
              <a:sym typeface="Gochi Ha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Gochi Hand"/>
              <a:buChar char="○"/>
            </a:pPr>
            <a:r>
              <a:rPr lang="en" sz="1800">
                <a:latin typeface="Gochi Hand"/>
                <a:ea typeface="Gochi Hand"/>
                <a:cs typeface="Gochi Hand"/>
                <a:sym typeface="Gochi Hand"/>
              </a:rPr>
              <a:t>Morgue</a:t>
            </a:r>
            <a:endParaRPr sz="1800">
              <a:latin typeface="Gochi Hand"/>
              <a:ea typeface="Gochi Hand"/>
              <a:cs typeface="Gochi Hand"/>
              <a:sym typeface="Gochi Hand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7268" y="174300"/>
            <a:ext cx="4555202" cy="3416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Flavors"/>
                <a:ea typeface="Flavors"/>
                <a:cs typeface="Flavors"/>
                <a:sym typeface="Flavors"/>
              </a:rPr>
              <a:t>Audio</a:t>
            </a:r>
            <a:endParaRPr sz="3000">
              <a:latin typeface="Flavors"/>
              <a:ea typeface="Flavors"/>
              <a:cs typeface="Flavors"/>
              <a:sym typeface="Flavors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42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Created background sound effects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Music soundtracks for all current scenes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○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Main menu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○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Graveyard theme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○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Market theme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○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Ambience for whatever we need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5000" y="4133725"/>
            <a:ext cx="961150" cy="96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3950" y="1998675"/>
            <a:ext cx="4658476" cy="314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30625" y="-182675"/>
            <a:ext cx="2340575" cy="5508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9226" y="193725"/>
            <a:ext cx="3924926" cy="224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07576" y="1"/>
            <a:ext cx="2884070" cy="2163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0191" y="0"/>
            <a:ext cx="3654435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200" y="80203"/>
            <a:ext cx="1581640" cy="222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6148" y="1946702"/>
            <a:ext cx="2275660" cy="3196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11800" y="376350"/>
            <a:ext cx="2639024" cy="37143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7"/>
          <p:cNvCxnSpPr/>
          <p:nvPr/>
        </p:nvCxnSpPr>
        <p:spPr>
          <a:xfrm flipH="1" rot="10800000">
            <a:off x="4934175" y="3797950"/>
            <a:ext cx="1659600" cy="9867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0" l="0" r="46216" t="0"/>
          <a:stretch/>
        </p:blipFill>
        <p:spPr>
          <a:xfrm rot="409149">
            <a:off x="5176475" y="1999913"/>
            <a:ext cx="3154999" cy="28007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Flavors"/>
                <a:ea typeface="Flavors"/>
                <a:cs typeface="Flavors"/>
                <a:sym typeface="Flavors"/>
              </a:rPr>
              <a:t>Marketing</a:t>
            </a:r>
            <a:endParaRPr sz="3000">
              <a:latin typeface="Flavors"/>
              <a:ea typeface="Flavors"/>
              <a:cs typeface="Flavors"/>
              <a:sym typeface="Flavors"/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35779">
            <a:off x="793829" y="1694985"/>
            <a:ext cx="2998768" cy="32660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6" name="Google Shape;96;p18"/>
          <p:cNvCxnSpPr/>
          <p:nvPr/>
        </p:nvCxnSpPr>
        <p:spPr>
          <a:xfrm>
            <a:off x="4426788" y="2485800"/>
            <a:ext cx="5016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cxnSp>
        <p:nvCxnSpPr>
          <p:cNvPr id="97" name="Google Shape;97;p18"/>
          <p:cNvCxnSpPr/>
          <p:nvPr/>
        </p:nvCxnSpPr>
        <p:spPr>
          <a:xfrm rot="10800000">
            <a:off x="3944688" y="2485800"/>
            <a:ext cx="4821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cxnSp>
      <p:sp>
        <p:nvSpPr>
          <p:cNvPr id="98" name="Google Shape;98;p18"/>
          <p:cNvSpPr txBox="1"/>
          <p:nvPr/>
        </p:nvSpPr>
        <p:spPr>
          <a:xfrm rot="-533302">
            <a:off x="3650461" y="2780969"/>
            <a:ext cx="1654266" cy="109406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</a:rPr>
              <a:t>THEY’RE LINKED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(I DON’T KNOW WHAT THAT DOES!)</a:t>
            </a:r>
            <a:endParaRPr sz="1000">
              <a:solidFill>
                <a:srgbClr val="FF0000"/>
              </a:solidFill>
            </a:endParaRPr>
          </a:p>
        </p:txBody>
      </p:sp>
      <p:sp>
        <p:nvSpPr>
          <p:cNvPr id="99" name="Google Shape;99;p18"/>
          <p:cNvSpPr txBox="1"/>
          <p:nvPr/>
        </p:nvSpPr>
        <p:spPr>
          <a:xfrm rot="1004019">
            <a:off x="462504" y="2295378"/>
            <a:ext cx="3396740" cy="76279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0000"/>
                </a:solidFill>
              </a:rPr>
              <a:t>THEY EXIST</a:t>
            </a:r>
            <a:endParaRPr sz="4000">
              <a:solidFill>
                <a:srgbClr val="FF0000"/>
              </a:solidFill>
            </a:endParaRPr>
          </a:p>
        </p:txBody>
      </p:sp>
      <p:sp>
        <p:nvSpPr>
          <p:cNvPr id="100" name="Google Shape;100;p18"/>
          <p:cNvSpPr txBox="1"/>
          <p:nvPr/>
        </p:nvSpPr>
        <p:spPr>
          <a:xfrm rot="-548691">
            <a:off x="5636983" y="2798199"/>
            <a:ext cx="2910696" cy="76269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0000"/>
                </a:solidFill>
              </a:rPr>
              <a:t>(BUT THERE’S NOTHING IN THEM)</a:t>
            </a:r>
            <a:endParaRPr sz="2000">
              <a:solidFill>
                <a:srgbClr val="FF0000"/>
              </a:solidFill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872975" y="1184725"/>
            <a:ext cx="2575800" cy="637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</a:rPr>
              <a:t>Twitter</a:t>
            </a:r>
            <a:endParaRPr b="1" sz="2800">
              <a:solidFill>
                <a:srgbClr val="FFFFFF"/>
              </a:solidFill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6700725" y="1184725"/>
            <a:ext cx="2575800" cy="637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</a:rPr>
              <a:t>Facebook</a:t>
            </a:r>
            <a:endParaRPr b="1"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Flavors"/>
                <a:ea typeface="Flavors"/>
                <a:cs typeface="Flavors"/>
                <a:sym typeface="Flavors"/>
              </a:rPr>
              <a:t>Programming</a:t>
            </a:r>
            <a:endParaRPr sz="3000">
              <a:latin typeface="Flavors"/>
              <a:ea typeface="Flavors"/>
              <a:cs typeface="Flavors"/>
              <a:sym typeface="Flavors"/>
            </a:endParaRPr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White boxing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Gochi Hand"/>
              <a:buChar char="○"/>
            </a:pPr>
            <a:r>
              <a:rPr lang="en" sz="1800">
                <a:latin typeface="Gochi Hand"/>
                <a:ea typeface="Gochi Hand"/>
                <a:cs typeface="Gochi Hand"/>
                <a:sym typeface="Gochi Hand"/>
              </a:rPr>
              <a:t>Graveyard</a:t>
            </a:r>
            <a:endParaRPr sz="1800">
              <a:latin typeface="Gochi Hand"/>
              <a:ea typeface="Gochi Hand"/>
              <a:cs typeface="Gochi Hand"/>
              <a:sym typeface="Gochi Ha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Gochi Hand"/>
              <a:buChar char="○"/>
            </a:pPr>
            <a:r>
              <a:rPr lang="en" sz="1800">
                <a:latin typeface="Gochi Hand"/>
                <a:ea typeface="Gochi Hand"/>
                <a:cs typeface="Gochi Hand"/>
                <a:sym typeface="Gochi Hand"/>
              </a:rPr>
              <a:t>Marketplace</a:t>
            </a:r>
            <a:endParaRPr sz="18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Set up temporary Git server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Swipe to move screen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Tapping a grave shows a blank canvas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Started on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Gochi Hand"/>
              <a:buChar char="○"/>
            </a:pPr>
            <a:r>
              <a:rPr lang="en" sz="1800">
                <a:latin typeface="Gochi Hand"/>
                <a:ea typeface="Gochi Hand"/>
                <a:cs typeface="Gochi Hand"/>
                <a:sym typeface="Gochi Hand"/>
              </a:rPr>
              <a:t>Marketplace logic</a:t>
            </a:r>
            <a:endParaRPr sz="1800">
              <a:latin typeface="Gochi Hand"/>
              <a:ea typeface="Gochi Hand"/>
              <a:cs typeface="Gochi Hand"/>
              <a:sym typeface="Gochi Hand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Gochi Hand"/>
              <a:buChar char="○"/>
            </a:pPr>
            <a:r>
              <a:rPr lang="en" sz="1800">
                <a:latin typeface="Gochi Hand"/>
                <a:ea typeface="Gochi Hand"/>
                <a:cs typeface="Gochi Hand"/>
                <a:sym typeface="Gochi Hand"/>
              </a:rPr>
              <a:t>Resource management</a:t>
            </a:r>
            <a:endParaRPr sz="1800">
              <a:latin typeface="Gochi Hand"/>
              <a:ea typeface="Gochi Hand"/>
              <a:cs typeface="Gochi Hand"/>
              <a:sym typeface="Gochi Hand"/>
            </a:endParaRPr>
          </a:p>
        </p:txBody>
      </p:sp>
      <p:pic>
        <p:nvPicPr>
          <p:cNvPr id="109" name="Google Shape;109;p19" title="MenuTheme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69600" y="56052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Flavors"/>
                <a:ea typeface="Flavors"/>
                <a:cs typeface="Flavors"/>
                <a:sym typeface="Flavors"/>
              </a:rPr>
              <a:t>Troubles along the way?</a:t>
            </a:r>
            <a:endParaRPr sz="3000">
              <a:latin typeface="Flavors"/>
              <a:ea typeface="Flavors"/>
              <a:cs typeface="Flavors"/>
              <a:sym typeface="Flavors"/>
            </a:endParaRPr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Implementation of 2.5D based on some of the mechanics we wanted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Programming for phone games on Unity based on experience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ONLY 1 ARTIST (plz help)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Flavors"/>
                <a:ea typeface="Flavors"/>
                <a:cs typeface="Flavors"/>
                <a:sym typeface="Flavors"/>
              </a:rPr>
              <a:t>What we plan to do!</a:t>
            </a:r>
            <a:endParaRPr sz="3000">
              <a:latin typeface="Flavors"/>
              <a:ea typeface="Flavors"/>
              <a:cs typeface="Flavors"/>
              <a:sym typeface="Flavors"/>
            </a:endParaRPr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Begin programming the Morgue minigame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Continue work on Graveyard Scene and Market Scenes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Continue constant playtesting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chi Hand"/>
              <a:buChar char="●"/>
            </a:pPr>
            <a:r>
              <a:rPr lang="en" sz="2000">
                <a:latin typeface="Gochi Hand"/>
                <a:ea typeface="Gochi Hand"/>
                <a:cs typeface="Gochi Hand"/>
                <a:sym typeface="Gochi Hand"/>
              </a:rPr>
              <a:t>Begin “full” playtesting once a playable build is created</a:t>
            </a:r>
            <a:endParaRPr sz="2000">
              <a:latin typeface="Gochi Hand"/>
              <a:ea typeface="Gochi Hand"/>
              <a:cs typeface="Gochi Hand"/>
              <a:sym typeface="Gochi Ha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